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97" r:id="rId4"/>
    <p:sldId id="298" r:id="rId5"/>
    <p:sldId id="295" r:id="rId6"/>
    <p:sldId id="299" r:id="rId7"/>
    <p:sldId id="263" r:id="rId8"/>
    <p:sldId id="292" r:id="rId9"/>
    <p:sldId id="294" r:id="rId10"/>
    <p:sldId id="300" r:id="rId11"/>
    <p:sldId id="301" r:id="rId12"/>
    <p:sldId id="293" r:id="rId13"/>
    <p:sldId id="296" r:id="rId14"/>
    <p:sldId id="302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D9E0C-A552-714F-AD4E-AA1EC38A4DD0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D35B1-1D3D-6146-B6FB-A89AF00A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3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Statistical Service (http://</a:t>
            </a:r>
            <a:r>
              <a:rPr lang="en-US" dirty="0" err="1" smtClean="0"/>
              <a:t>www.mof.gov.cy</a:t>
            </a:r>
            <a:r>
              <a:rPr lang="en-US" dirty="0" smtClean="0"/>
              <a:t>/</a:t>
            </a:r>
            <a:r>
              <a:rPr lang="en-US" dirty="0" err="1" smtClean="0"/>
              <a:t>mof</a:t>
            </a:r>
            <a:r>
              <a:rPr lang="en-US" dirty="0" smtClean="0"/>
              <a:t>/</a:t>
            </a:r>
            <a:r>
              <a:rPr lang="en-US" dirty="0" err="1" smtClean="0"/>
              <a:t>cystat</a:t>
            </a:r>
            <a:r>
              <a:rPr lang="en-US" dirty="0" smtClean="0"/>
              <a:t>/</a:t>
            </a:r>
            <a:r>
              <a:rPr lang="en-US" dirty="0" err="1" smtClean="0"/>
              <a:t>statistics.nsf</a:t>
            </a:r>
            <a:r>
              <a:rPr lang="en-US" smtClean="0"/>
              <a:t>/agriculture_51main_gr/agriculture_51main_gr?OpenForm&amp;sub=1&amp;sel=2)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35B1-1D3D-6146-B6FB-A89AF00A53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2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Statistical Service (http://</a:t>
            </a:r>
            <a:r>
              <a:rPr lang="en-US" dirty="0" err="1" smtClean="0"/>
              <a:t>www.mof.gov.cy</a:t>
            </a:r>
            <a:r>
              <a:rPr lang="en-US" dirty="0" smtClean="0"/>
              <a:t>/</a:t>
            </a:r>
            <a:r>
              <a:rPr lang="en-US" dirty="0" err="1" smtClean="0"/>
              <a:t>mof</a:t>
            </a:r>
            <a:r>
              <a:rPr lang="en-US" dirty="0" smtClean="0"/>
              <a:t>/</a:t>
            </a:r>
            <a:r>
              <a:rPr lang="en-US" dirty="0" err="1" smtClean="0"/>
              <a:t>cystat</a:t>
            </a:r>
            <a:r>
              <a:rPr lang="en-US" dirty="0" smtClean="0"/>
              <a:t>/</a:t>
            </a:r>
            <a:r>
              <a:rPr lang="en-US" dirty="0" err="1" smtClean="0"/>
              <a:t>statistics.nsf</a:t>
            </a:r>
            <a:r>
              <a:rPr lang="en-US" smtClean="0"/>
              <a:t>/agriculture_51main_gr/agriculture_51main_gr?OpenForm&amp;sub=1&amp;sel=2)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35B1-1D3D-6146-B6FB-A89AF00A53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2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Statistical Service (http://</a:t>
            </a:r>
            <a:r>
              <a:rPr lang="en-US" dirty="0" err="1" smtClean="0"/>
              <a:t>www.mof.gov.cy</a:t>
            </a:r>
            <a:r>
              <a:rPr lang="en-US" dirty="0" smtClean="0"/>
              <a:t>/</a:t>
            </a:r>
            <a:r>
              <a:rPr lang="en-US" dirty="0" err="1" smtClean="0"/>
              <a:t>mof</a:t>
            </a:r>
            <a:r>
              <a:rPr lang="en-US" dirty="0" smtClean="0"/>
              <a:t>/</a:t>
            </a:r>
            <a:r>
              <a:rPr lang="en-US" dirty="0" err="1" smtClean="0"/>
              <a:t>cystat</a:t>
            </a:r>
            <a:r>
              <a:rPr lang="en-US" dirty="0" smtClean="0"/>
              <a:t>/</a:t>
            </a:r>
            <a:r>
              <a:rPr lang="en-US" dirty="0" err="1" smtClean="0"/>
              <a:t>statistics.nsf</a:t>
            </a:r>
            <a:r>
              <a:rPr lang="en-US" smtClean="0"/>
              <a:t>/agriculture_51main_gr/agriculture_51main_gr?OpenForm&amp;sub=1&amp;sel=2)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35B1-1D3D-6146-B6FB-A89AF00A53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2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Statistical Service (http://</a:t>
            </a:r>
            <a:r>
              <a:rPr lang="en-US" dirty="0" err="1" smtClean="0"/>
              <a:t>www.mof.gov.cy</a:t>
            </a:r>
            <a:r>
              <a:rPr lang="en-US" dirty="0" smtClean="0"/>
              <a:t>/</a:t>
            </a:r>
            <a:r>
              <a:rPr lang="en-US" dirty="0" err="1" smtClean="0"/>
              <a:t>mof</a:t>
            </a:r>
            <a:r>
              <a:rPr lang="en-US" dirty="0" smtClean="0"/>
              <a:t>/</a:t>
            </a:r>
            <a:r>
              <a:rPr lang="en-US" dirty="0" err="1" smtClean="0"/>
              <a:t>cystat</a:t>
            </a:r>
            <a:r>
              <a:rPr lang="en-US" dirty="0" smtClean="0"/>
              <a:t>/</a:t>
            </a:r>
            <a:r>
              <a:rPr lang="en-US" dirty="0" err="1" smtClean="0"/>
              <a:t>statistics.nsf</a:t>
            </a:r>
            <a:r>
              <a:rPr lang="en-US" smtClean="0"/>
              <a:t>/agriculture_51main_gr/agriculture_51main_gr?OpenForm&amp;sub=1&amp;sel=2)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35B1-1D3D-6146-B6FB-A89AF00A53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2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2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8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8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9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0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3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35206-2541-6042-9ED6-C222EC817002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Data Working Group:</a:t>
            </a:r>
            <a:br>
              <a:rPr lang="en-US" dirty="0" smtClean="0"/>
            </a:br>
            <a:r>
              <a:rPr lang="en-US" dirty="0" smtClean="0"/>
              <a:t>Showcases from agricultural domain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Giannis Stoitsis, Agro-Know Technologies</a:t>
            </a:r>
          </a:p>
          <a:p>
            <a:r>
              <a:rPr lang="en-US" sz="2800" dirty="0" smtClean="0"/>
              <a:t>Open Data Working Group Meeting, MTSR, 20/11/2013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557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br>
              <a:rPr lang="en-US" dirty="0" smtClean="0"/>
            </a:br>
            <a:r>
              <a:rPr lang="en-US" sz="2400" dirty="0" smtClean="0"/>
              <a:t>and continue with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3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6107"/>
            <a:ext cx="8229600" cy="9191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Focus only on agricultural publications</a:t>
            </a:r>
            <a:endParaRPr lang="en-US" dirty="0"/>
          </a:p>
        </p:txBody>
      </p:sp>
      <p:pic>
        <p:nvPicPr>
          <p:cNvPr id="5" name="Picture 4" descr="Screen Shot 2013-11-20 at 9.22.4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b="13037"/>
          <a:stretch/>
        </p:blipFill>
        <p:spPr>
          <a:xfrm>
            <a:off x="-2" y="1354668"/>
            <a:ext cx="9144000" cy="41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5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at national level</a:t>
            </a:r>
            <a:endParaRPr lang="en-US" dirty="0"/>
          </a:p>
        </p:txBody>
      </p:sp>
      <p:pic>
        <p:nvPicPr>
          <p:cNvPr id="6" name="Picture 5" descr="Screen Shot 2013-10-18 at 9.00.4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11480" r="14796" b="17635"/>
          <a:stretch/>
        </p:blipFill>
        <p:spPr>
          <a:xfrm>
            <a:off x="318376" y="1417638"/>
            <a:ext cx="8553124" cy="53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18 at 9.13.2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2"/>
          <a:stretch/>
        </p:blipFill>
        <p:spPr>
          <a:xfrm>
            <a:off x="0" y="1322450"/>
            <a:ext cx="9144000" cy="503251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Geo at national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4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Market prices stream</a:t>
            </a:r>
            <a:endParaRPr lang="en-US" dirty="0"/>
          </a:p>
        </p:txBody>
      </p:sp>
      <p:pic>
        <p:nvPicPr>
          <p:cNvPr id="3" name="Picture 2" descr="Screen Shot 2013-11-20 at 9.31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14074" r="1481" b="7407"/>
          <a:stretch/>
        </p:blipFill>
        <p:spPr>
          <a:xfrm>
            <a:off x="321733" y="1219198"/>
            <a:ext cx="8822267" cy="4487335"/>
          </a:xfrm>
          <a:prstGeom prst="rect">
            <a:avLst/>
          </a:prstGeom>
        </p:spPr>
      </p:pic>
      <p:pic>
        <p:nvPicPr>
          <p:cNvPr id="4" name="Picture 3" descr="Screen Shot 2013-11-20 at 9.31.4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29120" r="15185" b="7768"/>
          <a:stretch/>
        </p:blipFill>
        <p:spPr>
          <a:xfrm>
            <a:off x="1845733" y="3081866"/>
            <a:ext cx="7112001" cy="3606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4267" y="3674534"/>
            <a:ext cx="387773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Problem with the vegetables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909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Finalize the data components in the wireframe</a:t>
            </a:r>
          </a:p>
          <a:p>
            <a:r>
              <a:rPr lang="en-US" dirty="0" smtClean="0"/>
              <a:t>Check the end </a:t>
            </a:r>
            <a:r>
              <a:rPr lang="en-US" dirty="0" smtClean="0"/>
              <a:t>points and bring ideas on combining data</a:t>
            </a:r>
            <a:endParaRPr lang="en-US" dirty="0" smtClean="0"/>
          </a:p>
          <a:p>
            <a:r>
              <a:rPr lang="en-US" dirty="0" smtClean="0"/>
              <a:t>JS client for SPARQL</a:t>
            </a:r>
          </a:p>
          <a:p>
            <a:r>
              <a:rPr lang="en-US" dirty="0" smtClean="0"/>
              <a:t>Federated search over </a:t>
            </a:r>
            <a:r>
              <a:rPr lang="en-US" dirty="0" err="1" smtClean="0"/>
              <a:t>sparql</a:t>
            </a:r>
            <a:r>
              <a:rPr lang="en-US" dirty="0" smtClean="0"/>
              <a:t> end point</a:t>
            </a:r>
          </a:p>
          <a:p>
            <a:pPr lvl="1"/>
            <a:r>
              <a:rPr lang="en-US" dirty="0" smtClean="0"/>
              <a:t>feasible?</a:t>
            </a:r>
          </a:p>
          <a:p>
            <a:pPr lvl="1"/>
            <a:r>
              <a:rPr lang="en-US" dirty="0" smtClean="0"/>
              <a:t>does it make sense?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0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270" y="5244647"/>
            <a:ext cx="4474588" cy="1617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858" y="2185527"/>
            <a:ext cx="5733142" cy="1505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35" y="3877734"/>
            <a:ext cx="4028827" cy="16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Showcase Concept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 level pitch: </a:t>
            </a:r>
          </a:p>
          <a:p>
            <a:pPr lvl="1"/>
            <a:r>
              <a:rPr lang="en-US" dirty="0" smtClean="0"/>
              <a:t>Open data powered </a:t>
            </a:r>
            <a:r>
              <a:rPr lang="en-US" dirty="0" err="1" smtClean="0">
                <a:solidFill>
                  <a:srgbClr val="FF0000"/>
                </a:solidFill>
              </a:rPr>
              <a:t>iGoogle</a:t>
            </a:r>
            <a:r>
              <a:rPr lang="en-US" dirty="0" smtClean="0"/>
              <a:t> for agricultural</a:t>
            </a:r>
          </a:p>
          <a:p>
            <a:r>
              <a:rPr lang="en-US" dirty="0" smtClean="0"/>
              <a:t>Not single mash up but interactive approach e.g. user can enter a query term, he can expand queries etc.</a:t>
            </a:r>
          </a:p>
          <a:p>
            <a:r>
              <a:rPr lang="en-US" dirty="0" smtClean="0"/>
              <a:t>Trusted sources</a:t>
            </a:r>
          </a:p>
          <a:p>
            <a:r>
              <a:rPr lang="en-US" dirty="0" smtClean="0"/>
              <a:t>Cases</a:t>
            </a:r>
          </a:p>
          <a:p>
            <a:pPr lvl="1"/>
            <a:r>
              <a:rPr lang="en-US" dirty="0" smtClean="0"/>
              <a:t>Stevia Coop</a:t>
            </a:r>
          </a:p>
          <a:p>
            <a:pPr lvl="1"/>
            <a:r>
              <a:rPr lang="en-US" dirty="0" smtClean="0"/>
              <a:t>Venus Coop</a:t>
            </a:r>
          </a:p>
          <a:p>
            <a:pPr lvl="1"/>
            <a:r>
              <a:rPr lang="en-US" dirty="0" smtClean="0"/>
              <a:t>Public bodies?</a:t>
            </a:r>
          </a:p>
        </p:txBody>
      </p:sp>
    </p:spTree>
    <p:extLst>
      <p:ext uri="{BB962C8B-B14F-4D97-AF65-F5344CB8AC3E}">
        <p14:creationId xmlns:p14="http://schemas.microsoft.com/office/powerpoint/2010/main" val="172383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can look like?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7" y="1400705"/>
            <a:ext cx="6257250" cy="5351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2319867"/>
            <a:ext cx="231986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Climate change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9334" y="3429632"/>
            <a:ext cx="2319867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Research achievements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19716" y="2159632"/>
            <a:ext cx="2319867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Export/Import news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66933" y="4260629"/>
            <a:ext cx="231986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fertilizers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95250" y="5615296"/>
            <a:ext cx="231986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1734" y="5153631"/>
            <a:ext cx="2319867" cy="1200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Weather info and forecasts for local area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69734" y="2351628"/>
            <a:ext cx="231986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Pests info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69734" y="3437467"/>
            <a:ext cx="2319867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Seed/Varieties/Genetic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118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br>
              <a:rPr lang="en-US" dirty="0" smtClean="0"/>
            </a:br>
            <a:r>
              <a:rPr lang="en-US" sz="2400" dirty="0" smtClean="0"/>
              <a:t>To start with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3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pic>
        <p:nvPicPr>
          <p:cNvPr id="8" name="Picture 7" descr="Screen Shot 2013-11-20 at 8.50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14815" r="11111" b="25630"/>
          <a:stretch/>
        </p:blipFill>
        <p:spPr>
          <a:xfrm>
            <a:off x="152398" y="1417638"/>
            <a:ext cx="7145868" cy="3403600"/>
          </a:xfrm>
          <a:prstGeom prst="rect">
            <a:avLst/>
          </a:prstGeom>
        </p:spPr>
      </p:pic>
      <p:pic>
        <p:nvPicPr>
          <p:cNvPr id="7" name="Picture 6" descr="Screen Shot 2013-11-20 at 8.50.1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7482" r="12592" b="8147"/>
          <a:stretch/>
        </p:blipFill>
        <p:spPr>
          <a:xfrm>
            <a:off x="1811867" y="2302934"/>
            <a:ext cx="6874933" cy="42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0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and financial</a:t>
            </a:r>
            <a:endParaRPr lang="en-US" dirty="0"/>
          </a:p>
        </p:txBody>
      </p:sp>
      <p:pic>
        <p:nvPicPr>
          <p:cNvPr id="7" name="Picture 6" descr="Screen Shot 2013-10-18 at 9.00.2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t="12606" r="14382"/>
          <a:stretch/>
        </p:blipFill>
        <p:spPr>
          <a:xfrm>
            <a:off x="253999" y="1211344"/>
            <a:ext cx="7068020" cy="5477322"/>
          </a:xfrm>
          <a:prstGeom prst="rect">
            <a:avLst/>
          </a:prstGeom>
        </p:spPr>
      </p:pic>
      <p:pic>
        <p:nvPicPr>
          <p:cNvPr id="3" name="Picture 2" descr="Screen Shot 2013-11-20 at 9.21.06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5407" r="9630" b="8444"/>
          <a:stretch/>
        </p:blipFill>
        <p:spPr>
          <a:xfrm>
            <a:off x="2286261" y="2827866"/>
            <a:ext cx="5875605" cy="34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8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20 at 9.03.5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5111" r="16667" b="12000"/>
          <a:stretch/>
        </p:blipFill>
        <p:spPr>
          <a:xfrm>
            <a:off x="762001" y="1388531"/>
            <a:ext cx="7855208" cy="53528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Statistical</a:t>
            </a:r>
            <a:r>
              <a:rPr lang="en-US" dirty="0"/>
              <a:t> </a:t>
            </a:r>
            <a:r>
              <a:rPr lang="en-US" dirty="0" smtClean="0"/>
              <a:t>and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0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18 at 9.05.2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12177" r="14796"/>
          <a:stretch/>
        </p:blipFill>
        <p:spPr>
          <a:xfrm>
            <a:off x="1468176" y="1297815"/>
            <a:ext cx="6778358" cy="5389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4267" y="3674534"/>
            <a:ext cx="387773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http://</a:t>
            </a:r>
            <a:r>
              <a:rPr lang="pl-PL" sz="2400" dirty="0" err="1"/>
              <a:t>data.ifpri.org</a:t>
            </a:r>
            <a:r>
              <a:rPr lang="pl-PL" sz="2400" dirty="0"/>
              <a:t>/</a:t>
            </a:r>
            <a:r>
              <a:rPr lang="pl-PL" sz="2400" dirty="0" err="1"/>
              <a:t>sparql</a:t>
            </a:r>
            <a:endParaRPr lang="en-US" sz="24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Food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0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298</Words>
  <Application>Microsoft Macintosh PowerPoint</Application>
  <PresentationFormat>On-screen Show (4:3)</PresentationFormat>
  <Paragraphs>49</Paragraphs>
  <Slides>15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Open Data Working Group: Showcases from agricultural domain</vt:lpstr>
      <vt:lpstr>Icons</vt:lpstr>
      <vt:lpstr>Agricultural Showcase Concept</vt:lpstr>
      <vt:lpstr>How it can look like?</vt:lpstr>
      <vt:lpstr>data sources To start with</vt:lpstr>
      <vt:lpstr>Publications</vt:lpstr>
      <vt:lpstr>Demographic and financial</vt:lpstr>
      <vt:lpstr>Statistical and Maps</vt:lpstr>
      <vt:lpstr>Food Safety</vt:lpstr>
      <vt:lpstr>data sources and continue with</vt:lpstr>
      <vt:lpstr>Focus only on agricultural publications</vt:lpstr>
      <vt:lpstr>Statistical at national level</vt:lpstr>
      <vt:lpstr>PowerPoint Presentation</vt:lpstr>
      <vt:lpstr>PowerPoint Presentation</vt:lpstr>
      <vt:lpstr>Collaboration</vt:lpstr>
    </vt:vector>
  </TitlesOfParts>
  <Company>stoitsis@gmail.com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Data Working Group Use cases from agricultural domain</dc:title>
  <dc:creator>Giannis Stoitsis</dc:creator>
  <cp:lastModifiedBy>Giannis Stoitsis</cp:lastModifiedBy>
  <cp:revision>114</cp:revision>
  <dcterms:created xsi:type="dcterms:W3CDTF">2013-10-15T08:04:36Z</dcterms:created>
  <dcterms:modified xsi:type="dcterms:W3CDTF">2013-11-20T13:01:59Z</dcterms:modified>
</cp:coreProperties>
</file>